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04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05E1A1-9D3B-4DA3-BCCA-92BCCFE0A52A}" type="datetimeFigureOut">
              <a:rPr lang="ar-IQ" smtClean="0"/>
              <a:pPr/>
              <a:t>15/02/1436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22B9E1-25D2-4A09-9BA9-A256F4B792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6408712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Lab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No:3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Phylum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Sarcomastigophora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Subphylum 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Mastigophora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Class 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phytomastigophora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Family 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Euglenceae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Genus :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Euglena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mastigophora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or flagellates characterized by having one or more flagella  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Member of Euglena are spindle shaped , greenish , this color caused by presence of chloroplast which contain chlorophyll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البايولوجي العمل\البايولوجي العملي\euglina &amp; trypanosoma\euglena\2564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2592288" cy="2592288"/>
          </a:xfrm>
          <a:prstGeom prst="rect">
            <a:avLst/>
          </a:prstGeom>
          <a:noFill/>
        </p:spPr>
      </p:pic>
      <p:pic>
        <p:nvPicPr>
          <p:cNvPr id="1027" name="Picture 3" descr="F:\البايولوجي العمل\البايولوجي العملي\euglina &amp; trypanosoma\euglena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8987" y="692696"/>
            <a:ext cx="2899197" cy="2592288"/>
          </a:xfrm>
          <a:prstGeom prst="rect">
            <a:avLst/>
          </a:prstGeom>
          <a:noFill/>
        </p:spPr>
      </p:pic>
      <p:pic>
        <p:nvPicPr>
          <p:cNvPr id="1028" name="Picture 4" descr="F:\البايولوجي العمل\البايولوجي العملي\euglina &amp; trypanosoma\euglena\2564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20688"/>
            <a:ext cx="2232248" cy="2664296"/>
          </a:xfrm>
          <a:prstGeom prst="rect">
            <a:avLst/>
          </a:prstGeom>
          <a:noFill/>
        </p:spPr>
      </p:pic>
      <p:pic>
        <p:nvPicPr>
          <p:cNvPr id="1029" name="Picture 5" descr="F:\البايولوجي العمل\البايولوجي العملي\euglina &amp; trypanosoma\euglena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645025"/>
            <a:ext cx="3960440" cy="2520280"/>
          </a:xfrm>
          <a:prstGeom prst="rect">
            <a:avLst/>
          </a:prstGeom>
          <a:noFill/>
        </p:spPr>
      </p:pic>
      <p:pic>
        <p:nvPicPr>
          <p:cNvPr id="1030" name="Picture 6" descr="F:\البايولوجي العمل\البايولوجي العملي\euglina &amp; trypanosoma\euglena\images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645024"/>
            <a:ext cx="3672408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البايولوجي العمل\البايولوجي العملي\euglina &amp; trypanosoma\euglena\2564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6480720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161950"/>
            <a:ext cx="8784976" cy="62913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Phylum 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Sarcomastigophora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Subphylum 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Mastigophora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 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Zoomastigophora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Order :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Kinetoplastida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Genus :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Trypanosoma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Trypanosome is 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zooflagellates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that are  parasite in the blood and other tissue of all class of vertebrates , they lack chlorophyll and it is obtain there organic and inorganic requirement from environment in which they live by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osmotrophic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directly from surrounding  blood or body fluid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Trypanosoma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non pathogenic but others pathogenic caused disease especially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sleeping sickness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البايولوجي العمل\البايولوجي العملي\euglina &amp; trypanosoma\trypanosoma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3168352" cy="2304256"/>
          </a:xfrm>
          <a:prstGeom prst="rect">
            <a:avLst/>
          </a:prstGeom>
          <a:noFill/>
        </p:spPr>
      </p:pic>
      <p:pic>
        <p:nvPicPr>
          <p:cNvPr id="17411" name="Picture 3" descr="F:\البايولوجي العمل\البايولوجي العملي\euglina &amp; trypanosoma\trypanosoma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980728"/>
            <a:ext cx="2736304" cy="2304256"/>
          </a:xfrm>
          <a:prstGeom prst="rect">
            <a:avLst/>
          </a:prstGeom>
          <a:noFill/>
        </p:spPr>
      </p:pic>
      <p:pic>
        <p:nvPicPr>
          <p:cNvPr id="17412" name="Picture 4" descr="F:\البايولوجي العمل\البايولوجي العملي\euglina &amp; trypanosoma\trypanosoma\images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980728"/>
            <a:ext cx="2520280" cy="2304256"/>
          </a:xfrm>
          <a:prstGeom prst="rect">
            <a:avLst/>
          </a:prstGeom>
          <a:noFill/>
        </p:spPr>
      </p:pic>
      <p:pic>
        <p:nvPicPr>
          <p:cNvPr id="17413" name="Picture 5" descr="F:\البايولوجي العمل\البايولوجي العملي\euglina &amp; trypanosoma\trypanosoma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573016"/>
            <a:ext cx="3384376" cy="2664296"/>
          </a:xfrm>
          <a:prstGeom prst="rect">
            <a:avLst/>
          </a:prstGeom>
          <a:noFill/>
        </p:spPr>
      </p:pic>
      <p:pic>
        <p:nvPicPr>
          <p:cNvPr id="17414" name="Picture 6" descr="F:\البايولوجي العمل\البايولوجي العملي\euglina &amp; trypanosoma\trypanosoma\images (10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3717032"/>
            <a:ext cx="2880320" cy="2160240"/>
          </a:xfrm>
          <a:prstGeom prst="rect">
            <a:avLst/>
          </a:prstGeom>
          <a:noFill/>
        </p:spPr>
      </p:pic>
      <p:pic>
        <p:nvPicPr>
          <p:cNvPr id="17415" name="Picture 7" descr="F:\البايولوجي العمل\البايولوجي العملي\euglina &amp; trypanosoma\trypanosoma\images (1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3789040"/>
            <a:ext cx="252028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البايولوجي العمل\البايولوجي العملي\euglina &amp; trypanosoma\trypanosoma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7416824" cy="4612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البايولوجي العمل\البايولوجي العملي\euglina &amp; trypanosoma\euglena\2564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3456384" cy="4896544"/>
          </a:xfrm>
          <a:prstGeom prst="rect">
            <a:avLst/>
          </a:prstGeom>
          <a:noFill/>
        </p:spPr>
      </p:pic>
      <p:pic>
        <p:nvPicPr>
          <p:cNvPr id="3074" name="Picture 2" descr="F:\البايولوجي العمل\البايولوجي العملي\euglina &amp; trypanosoma\trypanosoma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268760"/>
            <a:ext cx="374441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2</Words>
  <Application>Microsoft Office PowerPoint</Application>
  <PresentationFormat>عرض على الشاشة (3:4)‏</PresentationFormat>
  <Paragraphs>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Lab No:3  Phylum : Sarcomastigophora Subphylum : Mastigophora  Class : phytomastigophora  Family : Euglenceae  Genus : Euglena  The mastigophora or flagellates characterized by having one or more flagella   Member of Euglena are spindle shaped , greenish , this color caused by presence of chloroplast which contain chlorophyll .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No:3  Phylum : Sarcomastigophora  Subphylum : Mastigophora  Class : phytomastigophora  Family : Euglenceae  Genus : Euglena  The mastigophora or flagellates characterized by having one or more flagella   Member of Euglena are spindle shaped , greenish , this color caused by presence of chloroplast which contain chlorophyll .</dc:title>
  <dc:creator>Alamat</dc:creator>
  <cp:lastModifiedBy>Alamat</cp:lastModifiedBy>
  <cp:revision>7</cp:revision>
  <dcterms:created xsi:type="dcterms:W3CDTF">2014-12-01T19:51:12Z</dcterms:created>
  <dcterms:modified xsi:type="dcterms:W3CDTF">2014-12-07T06:49:48Z</dcterms:modified>
</cp:coreProperties>
</file>